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2" r:id="rId5"/>
    <p:sldId id="263" r:id="rId6"/>
    <p:sldId id="257" r:id="rId7"/>
    <p:sldId id="258" r:id="rId8"/>
    <p:sldId id="259" r:id="rId9"/>
    <p:sldId id="264" r:id="rId10"/>
    <p:sldId id="265" r:id="rId11"/>
    <p:sldId id="271" r:id="rId12"/>
    <p:sldId id="272" r:id="rId13"/>
    <p:sldId id="275" r:id="rId14"/>
    <p:sldId id="273" r:id="rId15"/>
    <p:sldId id="276" r:id="rId16"/>
    <p:sldId id="277" r:id="rId17"/>
    <p:sldId id="278" r:id="rId18"/>
    <p:sldId id="279" r:id="rId19"/>
    <p:sldId id="266" r:id="rId20"/>
    <p:sldId id="280" r:id="rId21"/>
    <p:sldId id="281" r:id="rId22"/>
    <p:sldId id="282" r:id="rId23"/>
    <p:sldId id="283" r:id="rId24"/>
    <p:sldId id="267" r:id="rId25"/>
    <p:sldId id="270" r:id="rId26"/>
    <p:sldId id="268" r:id="rId27"/>
    <p:sldId id="269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94675"/>
  </p:normalViewPr>
  <p:slideViewPr>
    <p:cSldViewPr snapToGrid="0" snapToObjects="1">
      <p:cViewPr varScale="1">
        <p:scale>
          <a:sx n="148" d="100"/>
          <a:sy n="148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A8404-231D-0A4E-9BE6-C96B3D365B63}" type="datetimeFigureOut">
              <a:rPr lang="en-AU" smtClean="0"/>
              <a:t>23/4/21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35BBF-3928-D747-95D0-704E203A6E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56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54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08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04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338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25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9330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466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77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2872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549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374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22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8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4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9707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44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90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094F-23DC-784B-A05B-E52E4AF11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3E017-7D81-8A4F-9C83-E832B6C95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12A1-58B3-6E4D-9C4D-B17EB59C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41DF8-9895-3846-914D-AA456AD9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72122-B88E-BA4D-B019-1870B90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026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BCC9-C199-8947-9357-1C585578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7ECB3-C54B-2840-8496-2B4979F2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0DF3-9D88-EC4E-B583-BC36C5D1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84A9-2BDC-4045-A5E1-4422171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EACE-8A6A-784D-B89F-43A2CAA2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7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FC820-5CAA-9D47-9F3A-6ECAECA17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89BE4-3C47-DF43-B17E-F1DE8B046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71959-A176-3140-88D6-69070F27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77F6-5FEA-AA49-946A-89B7C01C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9BCE8-D461-CA41-8166-BBDA7C59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23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758F-363A-BD4B-AFBD-E2325AA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D6CC0-3C55-9941-9332-4289A2E5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14C60-5881-FC40-B953-2FEC35A2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98719-94FC-E14E-BA3A-56469B6C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E8FD8-8F9D-A64D-9404-25B3EF65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124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D0-C0E9-0048-B340-6DBCF0E0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C1FD4-5A11-6740-AEE5-EFB01BC1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D358-05A8-A044-A261-9CEE5308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892F7-4BA0-A64E-A31D-D24DE45C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1B74-99CC-4742-A86F-A89A25B0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13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AEDA-11A0-FF40-9E80-EC55901D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D09F-98F9-B240-85A3-07C4BDECB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2ED19-A5C0-914E-B45E-25F84AAA2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3DE50-A269-404B-A37E-0EBBADB1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B8BCF-5C8D-174A-8689-F8F48896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3AE59-6162-C949-BF36-3A234B1A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98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53B8-12D3-C440-8C9F-AD625359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C130-AA2C-DE40-A7FF-16AB0896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B2E28-C74C-AE42-B027-B13079B84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AC526-835F-B844-8B34-404BD2F48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7DA67-462A-8F47-9D97-A146BB52D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2C5E0-A876-C041-A96E-1A42B8EC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B5C57-5C2F-5B42-BF72-31416DB4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33752-F8BF-534E-B791-9B4471C8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57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8CCA-A463-3540-8341-3E1B51B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A3EDC-98FC-3F4A-BB19-063A3CDC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DB98B-A1C9-2F46-9DB0-2292A7B5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0DFE3-C40B-1D4F-A76D-B28AA4FD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1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30BBD-E5B3-9B40-8D29-C6A588D7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13669-F17E-814E-AC57-78BD3E59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73B0-8A8E-EB40-B9D3-48BB7788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890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9E04-630D-DF4D-A49A-F45FFBB2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C196-4AAD-8E47-ABCC-4FFE6CD2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26BB8-4F07-5C4B-BB56-A3786CF68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2B62A-7843-E347-8695-AF782D5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1D1F2-B508-A44B-96E0-2D28E72E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1987-AA45-1242-AE28-E20F85B5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1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52E5-44E6-3944-A6C0-DB94379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3D9D-5201-1045-ABC9-9B21C1265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1C452-7027-7140-A72D-DC41A1E00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658C7-F439-3E4B-A1AA-5D06EE8A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81601-D70F-5A45-8C20-C1E523E1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0155D-96B7-B841-B616-A6B41644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42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8E20F-37AF-7C4C-A8EA-B3F26DDB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860E2-8053-9E4C-A6CC-BB0809725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59FD-AFDE-BD42-A859-940C6B13D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A3CF5-88B9-A74C-8645-247371709F4E}" type="datetimeFigureOut">
              <a:rPr lang="en-AU" smtClean="0"/>
              <a:t>23/4/21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5BA64-ADB3-974C-AB22-E6D4B51C2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6434B-DEF5-704F-809A-B22F70C45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81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1268960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126904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451547" y="1420347"/>
            <a:ext cx="7653036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ONNX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런타임과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Keras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만남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Azure ML Studio)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13:00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전미정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45E2607-87BB-1A4D-9731-A688F62B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1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0347"/>
            <a:ext cx="6778655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파이썬으로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만들어보는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Bot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프레임워크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김영욱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724D4EA-D264-F240-A0D2-AAE037DC5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" b="12081"/>
          <a:stretch/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1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823013" y="1420347"/>
            <a:ext cx="7046258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오픈 플랫폼을 이용해서 인공지능 경진대회도 직접 개최해 보자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14:40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김태영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675FBE4-62FD-F74E-A4A2-D08D1D16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BED97-DCE0-4141-B43B-CE5772595362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91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805082" y="1420347"/>
            <a:ext cx="729950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node.js</a:t>
            </a:r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React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만들어 보는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앱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인지 서비스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16:20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최영락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EED6CC-69BA-534F-96DD-E9A79CC7C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4"/>
          <a:stretch/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9826F-F5AA-1542-8ECC-5A626EA20880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04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966447" y="1420347"/>
            <a:ext cx="7138135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We are the Azure~ 🎵</a:t>
            </a: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리소스 관리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대동단결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김세준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2013-10-17 09 56 33">
            <a:extLst>
              <a:ext uri="{FF2B5EF4-FFF2-40B4-BE49-F238E27FC236}">
                <a16:creationId xmlns:a16="http://schemas.microsoft.com/office/drawing/2014/main" id="{A51744D4-C3E1-C347-934B-F781EEFFF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" b="9048"/>
          <a:stretch/>
        </p:blipFill>
        <p:spPr bwMode="auto">
          <a:xfrm>
            <a:off x="825990" y="913007"/>
            <a:ext cx="3600000" cy="36000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F7414B4-94B0-8F44-86DD-30E743363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90" y="913008"/>
            <a:ext cx="3600000" cy="36000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834608"/>
            <a:ext cx="6114030" cy="17568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ARM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b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Bicep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끼얹기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유저스틴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CF05D-486F-D140-AAAC-20560A56DAB0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64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835845"/>
            <a:ext cx="6852603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애저는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쓰고 있는데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보안이 걱정돼요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박상엽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profile">
            <a:extLst>
              <a:ext uri="{FF2B5EF4-FFF2-40B4-BE49-F238E27FC236}">
                <a16:creationId xmlns:a16="http://schemas.microsoft.com/office/drawing/2014/main" id="{0EC09022-BF60-3147-AA1E-2B3A95D11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81"/>
          <a:stretch/>
        </p:blipFill>
        <p:spPr bwMode="auto">
          <a:xfrm>
            <a:off x="825990" y="913008"/>
            <a:ext cx="35991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71A78-A1B7-114F-8B39-846091DBAFA1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416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0347"/>
            <a:ext cx="6852603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AKS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네트워크 비교 및 클러스터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구축시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용량 산정 이야기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김영대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5806AA1-274C-5149-979C-C606877B1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95"/>
          <a:stretch/>
        </p:blipFill>
        <p:spPr bwMode="auto">
          <a:xfrm>
            <a:off x="825990" y="913008"/>
            <a:ext cx="360005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DF822-3C0C-D043-96DC-DADB4C1CE44E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07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100919" y="1835845"/>
            <a:ext cx="7003664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PaaS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ML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플랫폼 구성 방법론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배준현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배준현_회사프로필사진 - 복사본">
            <a:extLst>
              <a:ext uri="{FF2B5EF4-FFF2-40B4-BE49-F238E27FC236}">
                <a16:creationId xmlns:a16="http://schemas.microsoft.com/office/drawing/2014/main" id="{5447FB75-EF98-CF47-BAA8-55B37AA0C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7"/>
          <a:stretch/>
        </p:blipFill>
        <p:spPr bwMode="auto">
          <a:xfrm>
            <a:off x="825990" y="913008"/>
            <a:ext cx="3601578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0DFA-94C0-5246-8A4A-4A4469ED0D27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09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836586"/>
            <a:ext cx="6114030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순한 맛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서버리스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김도균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4" descr="김도균">
            <a:extLst>
              <a:ext uri="{FF2B5EF4-FFF2-40B4-BE49-F238E27FC236}">
                <a16:creationId xmlns:a16="http://schemas.microsoft.com/office/drawing/2014/main" id="{005BBEAF-E0D6-AE48-BCE9-27A21D60F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" r="4769"/>
          <a:stretch/>
        </p:blipFill>
        <p:spPr bwMode="auto">
          <a:xfrm>
            <a:off x="825990" y="913796"/>
            <a:ext cx="3603600" cy="36006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6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 &amp; Data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Blazor</a:t>
            </a:r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Web App +</a:t>
            </a: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Function App +</a:t>
            </a: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DevOps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주민규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30707681_10212423553323984_2585111025059468103_n">
            <a:extLst>
              <a:ext uri="{FF2B5EF4-FFF2-40B4-BE49-F238E27FC236}">
                <a16:creationId xmlns:a16="http://schemas.microsoft.com/office/drawing/2014/main" id="{130F8C51-BF68-C54D-B99F-C32BB1CE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05E27-05ED-3344-944F-AC9FE5E9E5F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4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개발자가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운동하며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살아남는 법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14:40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서지연">
            <a:extLst>
              <a:ext uri="{FF2B5EF4-FFF2-40B4-BE49-F238E27FC236}">
                <a16:creationId xmlns:a16="http://schemas.microsoft.com/office/drawing/2014/main" id="{A506006D-4A56-4A4C-8CEE-E907F92E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4"/>
          <a:stretch/>
        </p:blipFill>
        <p:spPr bwMode="auto">
          <a:xfrm>
            <a:off x="825990" y="913008"/>
            <a:ext cx="3603600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서지연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CCE26-D5C5-BF4C-BE6C-503117A795FD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19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흔들리지 않는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Cosmos DB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편안함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RU?)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15:30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이종인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이종인">
            <a:extLst>
              <a:ext uri="{FF2B5EF4-FFF2-40B4-BE49-F238E27FC236}">
                <a16:creationId xmlns:a16="http://schemas.microsoft.com/office/drawing/2014/main" id="{366E7182-E2FA-B34D-98F3-1D1EF5B0D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1"/>
          <a:stretch/>
        </p:blipFill>
        <p:spPr bwMode="auto">
          <a:xfrm>
            <a:off x="825990" y="913008"/>
            <a:ext cx="3599100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79812B-48F0-2945-9D26-4E4391B626D7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559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930589" y="1421088"/>
            <a:ext cx="7173994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강산이 변하고 찾아온 새로운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클라우드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서비스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톺아보기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남정현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4" descr="남정현">
            <a:extLst>
              <a:ext uri="{FF2B5EF4-FFF2-40B4-BE49-F238E27FC236}">
                <a16:creationId xmlns:a16="http://schemas.microsoft.com/office/drawing/2014/main" id="{E4810A7C-9438-8F45-92EA-161838446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 r="23980" b="15212"/>
          <a:stretch/>
        </p:blipFill>
        <p:spPr bwMode="auto">
          <a:xfrm>
            <a:off x="825990" y="913008"/>
            <a:ext cx="3598809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1F36B-42F3-8C46-B927-1FB6AC4D7BDD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09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Git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정복하고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싶으신 거지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무야호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13:00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김유진">
            <a:extLst>
              <a:ext uri="{FF2B5EF4-FFF2-40B4-BE49-F238E27FC236}">
                <a16:creationId xmlns:a16="http://schemas.microsoft.com/office/drawing/2014/main" id="{336DCC5B-8053-2D43-A078-11890019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79BAD-F172-2C44-B220-8C69038A4F48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김유진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93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276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파워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BI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아이디어 분석 시각화하기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최윤정">
            <a:extLst>
              <a:ext uri="{FF2B5EF4-FFF2-40B4-BE49-F238E27FC236}">
                <a16:creationId xmlns:a16="http://schemas.microsoft.com/office/drawing/2014/main" id="{F66D536A-E764-574C-87A4-EF53E1D8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DEA77-CDA3-0A41-8F04-C369894D0B51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최윤정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6A19B-63F9-F14F-8B84-E09C837CAA99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47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1088"/>
            <a:ext cx="6446961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Microsoft Learn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시작하기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영어 세션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92458-88ED-D543-8039-E0EEC0DBAD84}"/>
              </a:ext>
            </a:extLst>
          </p:cNvPr>
          <p:cNvSpPr txBox="1"/>
          <p:nvPr/>
        </p:nvSpPr>
        <p:spPr>
          <a:xfrm>
            <a:off x="1146145" y="4808341"/>
            <a:ext cx="295969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Ho Duc </a:t>
            </a:r>
            <a:r>
              <a:rPr lang="en-US" altLang="ko-KR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Hieu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호둑휴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2" descr="호둑휴">
            <a:extLst>
              <a:ext uri="{FF2B5EF4-FFF2-40B4-BE49-F238E27FC236}">
                <a16:creationId xmlns:a16="http://schemas.microsoft.com/office/drawing/2014/main" id="{B7A27B79-5FED-E840-94B6-D4EEC81E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BAB2A-A17D-9346-9351-9ED1F3E6DA19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80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2252084"/>
            <a:ext cx="6114030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가상 머신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이준성">
            <a:extLst>
              <a:ext uri="{FF2B5EF4-FFF2-40B4-BE49-F238E27FC236}">
                <a16:creationId xmlns:a16="http://schemas.microsoft.com/office/drawing/2014/main" id="{524A7F7C-2737-844F-BAF1-342242099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6" b="17097"/>
          <a:stretch/>
        </p:blipFill>
        <p:spPr bwMode="auto">
          <a:xfrm>
            <a:off x="825990" y="915638"/>
            <a:ext cx="3607200" cy="35988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3F015-C06F-8A4D-85F8-8BA52A0F5AEE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이준성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52109-FB81-414D-A360-04967C6E217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74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77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61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56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00" y="126904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00" y="1268960"/>
            <a:ext cx="5605200" cy="43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176B1-2D47-334E-BC38-3CB8325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"/>
          </a:blip>
          <a:stretch>
            <a:fillRect/>
          </a:stretch>
        </p:blipFill>
        <p:spPr>
          <a:xfrm>
            <a:off x="-1071562" y="0"/>
            <a:ext cx="889809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668F92-9541-4849-886C-B01C3A266F87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8307-0A83-8440-9335-74AFF28FC620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86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176B1-2D47-334E-BC38-3CB8325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"/>
          </a:blip>
          <a:stretch>
            <a:fillRect/>
          </a:stretch>
        </p:blipFill>
        <p:spPr>
          <a:xfrm>
            <a:off x="-1071562" y="0"/>
            <a:ext cx="889809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" y="56866"/>
            <a:ext cx="468000" cy="3607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42" y="53075"/>
            <a:ext cx="360000" cy="3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668F92-9541-4849-886C-B01C3A266F87}"/>
              </a:ext>
            </a:extLst>
          </p:cNvPr>
          <p:cNvSpPr txBox="1"/>
          <p:nvPr/>
        </p:nvSpPr>
        <p:spPr>
          <a:xfrm>
            <a:off x="591990" y="52550"/>
            <a:ext cx="568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8307-0A83-8440-9335-74AFF28FC620}"/>
              </a:ext>
            </a:extLst>
          </p:cNvPr>
          <p:cNvSpPr txBox="1"/>
          <p:nvPr/>
        </p:nvSpPr>
        <p:spPr>
          <a:xfrm>
            <a:off x="6719419" y="53075"/>
            <a:ext cx="496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35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669</Words>
  <Application>Microsoft Macintosh PowerPoint</Application>
  <PresentationFormat>Widescreen</PresentationFormat>
  <Paragraphs>173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NanumGothic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11</cp:revision>
  <cp:lastPrinted>2021-04-19T11:08:25Z</cp:lastPrinted>
  <dcterms:created xsi:type="dcterms:W3CDTF">2021-04-10T02:17:44Z</dcterms:created>
  <dcterms:modified xsi:type="dcterms:W3CDTF">2021-04-23T03:25:32Z</dcterms:modified>
</cp:coreProperties>
</file>